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583DE-ABD4-431B-A568-3E30B8DC9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49C3A2-2374-4409-897C-EBBE7C353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6777B-A4E9-4904-8005-9D544532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E8574F-A336-4F55-9865-E822AB69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613B08-FCDB-4132-9622-97ECAADB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36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66AAC-2AAE-4321-A4A8-2D1F6184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A14E49-34DC-4774-AEAD-44E992E66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53D14D-9493-4E8D-873D-EB7B9F7A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6AC5DD-6432-4C21-A54E-1F2032F2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BB6E3A-176D-42DD-A281-E4021B4B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01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F33986-9F81-4982-923E-AAC628B87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FA51B1-7F03-4F40-AB00-7A6BD1433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6D3A0E-EBD0-4214-BDFF-F9972CF4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45941C-7D75-44DA-8B4C-C9C9F659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623D45-3CAE-457E-872D-FD3C0EC9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5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97476-917F-47C1-B408-FFCABC47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7A26E-FB15-473B-91B2-D739A17E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7ABC06-ADE6-4D32-82DE-61928F41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775107-F805-4E0F-8871-DB907C1A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8AA4C-08FE-47CF-89C7-10552432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26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09EC3-887F-4847-A403-E92AAEC7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C7361B-6059-4C1A-8EA0-9FD95AE9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033C9A-944D-4DC6-AE7D-B424F266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8577D6-6A47-4434-8AA8-3C0E50A8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BA583E-7039-452A-81A2-7FBFC76A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73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FCBC7-B67D-4032-8213-46AC96B1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33D16-2960-4DCF-B274-FF47EA888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4DE31B-98A6-493B-9859-2225BF5D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0BE07E-2FC4-4383-8473-C9F5558C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9B87A0-83E6-4582-A313-D898E5FA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36E2F-9A34-444E-BD5C-6156537C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46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775DE-FE01-403F-872A-9D6E7C17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7E734E-6D70-4C36-B5AA-83D619F35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72CA8D-3E0F-46D8-AD75-7861B9002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619554-6284-438D-A6BD-7EA65BD73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97E1D9-AF19-4469-AC32-9E001B39C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791906-4BDD-4191-B1B5-8C90C1EA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8A590A-EF35-4A12-9972-108FDF84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F51957-CE70-4A55-B8A5-5D58490F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1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266D0-8D1F-417C-894D-CFD42DC1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F49178-C242-4712-8E01-6BF006C4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A191A5-E4A6-4E8E-99E8-E602CB0E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FF2FC0-CFB7-4E31-B5CF-CDDCDA7F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1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CCBEB5-C23B-4037-92E2-4D0A8C9C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33CE527-65F2-45CC-AFCE-1C604764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42AD5-FE6E-4475-BAF1-CF182025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7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B3FDC-DDD4-4013-B4B6-0EC7D14E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4B3D1-B928-4A48-9172-62DFC98E3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D1DC25-F159-4700-993C-61925CFBD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452101-3DF7-4954-AE6F-7AA2FFFB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008B8D-0128-4F2D-BC81-CF08E0C4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5158C0-93C9-4F16-8190-48D20B71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20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79F92-0497-4B4D-B3FD-AFB94CE0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8001E4-7FB5-4A39-B0A0-D9E06B2EF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FA68C8-64BA-4AC5-AF1B-E1096B33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4C89E-8CDA-4843-A583-E57A2374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977957-9326-46B2-A914-A47C89536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8102BF-0AA5-44D1-A4B3-00E099A0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78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4032869-6EDA-46AF-8C6A-B617ABBC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53D31E-DE3D-4FDF-A0CC-D23916DC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00359-D1D6-4EF7-A37D-820C29612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EFE2-1E75-46DB-9AB5-47023E26BF5C}" type="datetimeFigureOut">
              <a:rPr lang="zh-TW" altLang="en-US" smtClean="0"/>
              <a:t>2021/4/10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9FF5AC-EEA7-4E16-9A24-4B24B2970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98527-63AA-479B-A2CA-F6D4DD853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645BF-4564-43A3-B918-AD03BB784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16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58479-DE9E-4534-BB85-9AE755F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9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Windows Sever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58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BFB7C-2FCD-48F0-B808-0607DC9D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解除對程式的封鎖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12148A8-A1BB-4AD9-A822-BD74BA2AB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543953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164ACD-979C-4B3A-BA42-C15E9D90D5F2}"/>
              </a:ext>
            </a:extLst>
          </p:cNvPr>
          <p:cNvSpPr/>
          <p:nvPr/>
        </p:nvSpPr>
        <p:spPr>
          <a:xfrm>
            <a:off x="2986645" y="4911992"/>
            <a:ext cx="4245428" cy="1647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0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AA194-6FFF-44D2-A14D-EE677C69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防火牆的進階安全設定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772EDE-EBFB-4A6D-9B05-8CA78E198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749"/>
            <a:ext cx="9623483" cy="467912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060A27-7F45-4AB9-9083-A19F15C4FE84}"/>
              </a:ext>
            </a:extLst>
          </p:cNvPr>
          <p:cNvSpPr/>
          <p:nvPr/>
        </p:nvSpPr>
        <p:spPr>
          <a:xfrm>
            <a:off x="3170712" y="5207330"/>
            <a:ext cx="813459" cy="190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4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C13FC9-A591-406D-AEDB-FDDCA4C53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020" y="382772"/>
            <a:ext cx="11266392" cy="617834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700F6C-87A8-4F26-9127-DD3D3E6B1B56}"/>
              </a:ext>
            </a:extLst>
          </p:cNvPr>
          <p:cNvSpPr/>
          <p:nvPr/>
        </p:nvSpPr>
        <p:spPr>
          <a:xfrm>
            <a:off x="4862946" y="2461161"/>
            <a:ext cx="736270" cy="127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56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2817CA-693C-48AC-A0B3-7BC3987D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377" y="537151"/>
            <a:ext cx="10722427" cy="600830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4F51DD-359D-4D38-BBCA-760CD35AB45F}"/>
              </a:ext>
            </a:extLst>
          </p:cNvPr>
          <p:cNvSpPr/>
          <p:nvPr/>
        </p:nvSpPr>
        <p:spPr>
          <a:xfrm>
            <a:off x="1870363" y="4536374"/>
            <a:ext cx="2761013" cy="112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440E7-C906-4B1A-84CD-10C01599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檢視現有的環境變數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B51166-809F-46C3-A1BD-0172F310F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9999"/>
            <a:ext cx="9275518" cy="4702876"/>
          </a:xfrm>
        </p:spPr>
      </p:pic>
    </p:spTree>
    <p:extLst>
      <p:ext uri="{BB962C8B-B14F-4D97-AF65-F5344CB8AC3E}">
        <p14:creationId xmlns:p14="http://schemas.microsoft.com/office/powerpoint/2010/main" val="186864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9DB96-8635-4DA4-A0CD-F890A80C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變更環境變數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FF5F0E8-B9E3-4655-8EF0-7F06B69F0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563"/>
            <a:ext cx="9174569" cy="4661312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751BFE3-6880-4950-B3E9-FEFD546329E3}"/>
              </a:ext>
            </a:extLst>
          </p:cNvPr>
          <p:cNvSpPr/>
          <p:nvPr/>
        </p:nvSpPr>
        <p:spPr>
          <a:xfrm>
            <a:off x="838200" y="2553194"/>
            <a:ext cx="865909" cy="148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FD9CD9-CF10-4BEB-9B98-170846AC24EB}"/>
              </a:ext>
            </a:extLst>
          </p:cNvPr>
          <p:cNvSpPr/>
          <p:nvPr/>
        </p:nvSpPr>
        <p:spPr>
          <a:xfrm>
            <a:off x="5248893" y="3833750"/>
            <a:ext cx="704603" cy="1919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03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CAB4E-97B9-4D01-A821-898205BA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環境變數的使用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A4F97B4-BF04-4587-AF2E-70E0DCAED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25625"/>
            <a:ext cx="9163049" cy="4667250"/>
          </a:xfrm>
        </p:spPr>
      </p:pic>
    </p:spTree>
    <p:extLst>
      <p:ext uri="{BB962C8B-B14F-4D97-AF65-F5344CB8AC3E}">
        <p14:creationId xmlns:p14="http://schemas.microsoft.com/office/powerpoint/2010/main" val="41410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73AFE-1221-47C5-B6AD-0F237861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硬體裝置的管理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C02919-C55F-4E55-B156-30A9488DC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5937"/>
            <a:ext cx="9249502" cy="46969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AFD233-D2F4-4FB0-A5B3-0A79947F9D35}"/>
              </a:ext>
            </a:extLst>
          </p:cNvPr>
          <p:cNvSpPr/>
          <p:nvPr/>
        </p:nvSpPr>
        <p:spPr>
          <a:xfrm>
            <a:off x="2814451" y="3853544"/>
            <a:ext cx="635331" cy="195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D178A6-E80F-4C9D-A712-23F463EB6E8F}"/>
              </a:ext>
            </a:extLst>
          </p:cNvPr>
          <p:cNvSpPr/>
          <p:nvPr/>
        </p:nvSpPr>
        <p:spPr>
          <a:xfrm>
            <a:off x="3823854" y="2648197"/>
            <a:ext cx="439387" cy="112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702973-B2C0-4E61-84F9-E05B1336C2A5}"/>
              </a:ext>
            </a:extLst>
          </p:cNvPr>
          <p:cNvSpPr txBox="1"/>
          <p:nvPr/>
        </p:nvSpPr>
        <p:spPr>
          <a:xfrm>
            <a:off x="1438221" y="3836629"/>
            <a:ext cx="133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+mn-ea"/>
              </a:rPr>
              <a:t>回復驅動程式</a:t>
            </a:r>
          </a:p>
        </p:txBody>
      </p:sp>
    </p:spTree>
    <p:extLst>
      <p:ext uri="{BB962C8B-B14F-4D97-AF65-F5344CB8AC3E}">
        <p14:creationId xmlns:p14="http://schemas.microsoft.com/office/powerpoint/2010/main" val="109724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F8DD5-90C0-47E6-BA87-88C17F2F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虛擬記憶體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FA5937-5A9C-4CEC-942F-58ADD0B5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686"/>
            <a:ext cx="9030195" cy="460685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A15188D-93D5-4779-B9D0-9EBCDB637AF9}"/>
              </a:ext>
            </a:extLst>
          </p:cNvPr>
          <p:cNvSpPr/>
          <p:nvPr/>
        </p:nvSpPr>
        <p:spPr>
          <a:xfrm>
            <a:off x="838200" y="2523506"/>
            <a:ext cx="883722" cy="12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DEE894-4E8D-4396-BD0A-39D38E5B0A25}"/>
              </a:ext>
            </a:extLst>
          </p:cNvPr>
          <p:cNvSpPr/>
          <p:nvPr/>
        </p:nvSpPr>
        <p:spPr>
          <a:xfrm>
            <a:off x="5409210" y="3051958"/>
            <a:ext cx="439388" cy="176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FC70B-17D5-4D2A-BFBE-3267B690D249}"/>
              </a:ext>
            </a:extLst>
          </p:cNvPr>
          <p:cNvSpPr/>
          <p:nvPr/>
        </p:nvSpPr>
        <p:spPr>
          <a:xfrm>
            <a:off x="7315200" y="3722915"/>
            <a:ext cx="469075" cy="219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6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E7153C-6E69-4B54-8271-495E347A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建立本機使用者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18AC458-8A2A-46EF-9CCB-97252BCD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451688" cy="4802187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119895-2E39-4268-8250-32B6ED9C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99" y="2687117"/>
            <a:ext cx="2844889" cy="28093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044AA4-4AA6-42A8-A610-867351EA0A8A}"/>
              </a:ext>
            </a:extLst>
          </p:cNvPr>
          <p:cNvSpPr/>
          <p:nvPr/>
        </p:nvSpPr>
        <p:spPr>
          <a:xfrm>
            <a:off x="1335974" y="2642260"/>
            <a:ext cx="718457" cy="148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40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AF09E-5A0A-4CDE-A229-4AF6A39E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螢幕顯示設定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A362D262-6D51-43A2-99EA-2C7791C66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560154" cy="4351338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BDE2040-499E-4ED5-8AAD-878FEE199775}"/>
              </a:ext>
            </a:extLst>
          </p:cNvPr>
          <p:cNvSpPr/>
          <p:nvPr/>
        </p:nvSpPr>
        <p:spPr>
          <a:xfrm>
            <a:off x="2339439" y="3429000"/>
            <a:ext cx="1478478" cy="983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DFA727-8034-4C5A-9285-6613B693B62C}"/>
              </a:ext>
            </a:extLst>
          </p:cNvPr>
          <p:cNvSpPr/>
          <p:nvPr/>
        </p:nvSpPr>
        <p:spPr>
          <a:xfrm>
            <a:off x="2253319" y="5444836"/>
            <a:ext cx="1080654" cy="205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01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856C4-07AA-4E6E-9316-E73408A5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修改本機使用者帳戶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122E0AE-D4EF-4E1E-9CBE-40CA3C347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437426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94437B-96DC-4904-979C-090ECC196B8F}"/>
              </a:ext>
            </a:extLst>
          </p:cNvPr>
          <p:cNvSpPr/>
          <p:nvPr/>
        </p:nvSpPr>
        <p:spPr>
          <a:xfrm>
            <a:off x="1874810" y="2470068"/>
            <a:ext cx="1010894" cy="16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91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603EF-6457-4296-92E9-53513884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本基群組帳戶的管理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EFB9CD-B08D-4697-978C-C8B47ED30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763" y="1690688"/>
            <a:ext cx="9427786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83F6CB-CCA6-4876-938C-F05E4EBB83A2}"/>
              </a:ext>
            </a:extLst>
          </p:cNvPr>
          <p:cNvSpPr/>
          <p:nvPr/>
        </p:nvSpPr>
        <p:spPr>
          <a:xfrm>
            <a:off x="1281044" y="2713511"/>
            <a:ext cx="803075" cy="160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78D58C-7280-443F-A25C-DBE1F5C6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74" y="3016251"/>
            <a:ext cx="2296599" cy="23450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DFDBDB-C769-43AA-975B-DF3EF22D90B1}"/>
              </a:ext>
            </a:extLst>
          </p:cNvPr>
          <p:cNvSpPr/>
          <p:nvPr/>
        </p:nvSpPr>
        <p:spPr>
          <a:xfrm>
            <a:off x="4358243" y="4732317"/>
            <a:ext cx="504702" cy="20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301339-C1DF-4BA8-8AA0-95EE9C53AD61}"/>
              </a:ext>
            </a:extLst>
          </p:cNvPr>
          <p:cNvSpPr/>
          <p:nvPr/>
        </p:nvSpPr>
        <p:spPr>
          <a:xfrm>
            <a:off x="5569527" y="5118265"/>
            <a:ext cx="490846" cy="190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98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AE390-9F82-4D91-842C-EF9FC772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指派檔案與資料夾的權限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729F39CA-F990-40B3-B904-1A5EC3456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1470"/>
            <a:ext cx="8719031" cy="4781405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975758F-292C-4A12-B0F5-F0D93E5AACCA}"/>
              </a:ext>
            </a:extLst>
          </p:cNvPr>
          <p:cNvSpPr/>
          <p:nvPr/>
        </p:nvSpPr>
        <p:spPr>
          <a:xfrm>
            <a:off x="5029200" y="4025735"/>
            <a:ext cx="439387" cy="148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DD3A3E-7C49-439A-A79E-4C2F3E95EC9D}"/>
              </a:ext>
            </a:extLst>
          </p:cNvPr>
          <p:cNvSpPr/>
          <p:nvPr/>
        </p:nvSpPr>
        <p:spPr>
          <a:xfrm>
            <a:off x="6353299" y="4374077"/>
            <a:ext cx="395843" cy="148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03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E0528-D1BE-4C24-8D37-EBA952BF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停用繼承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DCAC53-3BB5-43C3-9E3C-E6869E30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756928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A120CA-3244-4B8D-811D-E767206FD50E}"/>
              </a:ext>
            </a:extLst>
          </p:cNvPr>
          <p:cNvSpPr/>
          <p:nvPr/>
        </p:nvSpPr>
        <p:spPr>
          <a:xfrm>
            <a:off x="2909455" y="4857008"/>
            <a:ext cx="445324" cy="148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9544C8-9F9C-41E7-B897-346BB1451857}"/>
              </a:ext>
            </a:extLst>
          </p:cNvPr>
          <p:cNvSpPr/>
          <p:nvPr/>
        </p:nvSpPr>
        <p:spPr>
          <a:xfrm>
            <a:off x="3515096" y="5047013"/>
            <a:ext cx="676893" cy="167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0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B479B-69E2-4E1B-A8D1-BE36C3E7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特殊權限指派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F783318-C70A-477C-8F6B-B01A94AD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756928" cy="480218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A8039B0-1C89-4579-9EE5-B6D8C508C544}"/>
              </a:ext>
            </a:extLst>
          </p:cNvPr>
          <p:cNvSpPr/>
          <p:nvPr/>
        </p:nvSpPr>
        <p:spPr>
          <a:xfrm>
            <a:off x="4304805" y="4904509"/>
            <a:ext cx="391886" cy="136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59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21207-77AB-4F61-B74A-FFBA4C97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使用者的有效存取權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FED740-DBEC-438B-A512-420F21D96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756929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3D2B3B-C593-49BC-ABCE-1195F40AD0EF}"/>
              </a:ext>
            </a:extLst>
          </p:cNvPr>
          <p:cNvSpPr/>
          <p:nvPr/>
        </p:nvSpPr>
        <p:spPr>
          <a:xfrm>
            <a:off x="5830784" y="3503221"/>
            <a:ext cx="457200" cy="148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3FCD19-8A03-4943-B75C-508AF80C76D8}"/>
              </a:ext>
            </a:extLst>
          </p:cNvPr>
          <p:cNvSpPr/>
          <p:nvPr/>
        </p:nvSpPr>
        <p:spPr>
          <a:xfrm>
            <a:off x="4381995" y="4791694"/>
            <a:ext cx="439387" cy="16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8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7EC4E-FE5D-46FA-9201-A7400E54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資料夾加密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4C9DC0-7A0B-44BD-A563-12EAE78D6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756928" cy="4802187"/>
          </a:xfrm>
        </p:spPr>
      </p:pic>
    </p:spTree>
    <p:extLst>
      <p:ext uri="{BB962C8B-B14F-4D97-AF65-F5344CB8AC3E}">
        <p14:creationId xmlns:p14="http://schemas.microsoft.com/office/powerpoint/2010/main" val="191307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4F9A2-3EDA-406E-A204-208DE054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使用者設定實例演練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BD5A97-53F2-42AB-AF4E-E727DCA24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756928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7CA886-DC81-4A20-8FAC-68935A52C116}"/>
              </a:ext>
            </a:extLst>
          </p:cNvPr>
          <p:cNvSpPr/>
          <p:nvPr/>
        </p:nvSpPr>
        <p:spPr>
          <a:xfrm>
            <a:off x="2541319" y="3224151"/>
            <a:ext cx="2838203" cy="100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4E2C86-F746-414D-AB5E-CE73E2E4DD3A}"/>
              </a:ext>
            </a:extLst>
          </p:cNvPr>
          <p:cNvSpPr/>
          <p:nvPr/>
        </p:nvSpPr>
        <p:spPr>
          <a:xfrm>
            <a:off x="5533901" y="3325091"/>
            <a:ext cx="344385" cy="100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395344E-43A5-45A9-BAC1-45150B41F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84" y="4946074"/>
            <a:ext cx="1799470" cy="10011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0C3875A-993C-4FF4-BEF5-FAFDA0329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08" y="3911115"/>
            <a:ext cx="2625374" cy="6315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B07F142-F1F6-41C2-B1C7-FBB9596E7DEA}"/>
              </a:ext>
            </a:extLst>
          </p:cNvPr>
          <p:cNvSpPr/>
          <p:nvPr/>
        </p:nvSpPr>
        <p:spPr>
          <a:xfrm>
            <a:off x="1641584" y="4946074"/>
            <a:ext cx="1799470" cy="100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D2B25F-2863-4331-91F7-E60D057732CC}"/>
              </a:ext>
            </a:extLst>
          </p:cNvPr>
          <p:cNvSpPr/>
          <p:nvPr/>
        </p:nvSpPr>
        <p:spPr>
          <a:xfrm>
            <a:off x="3520108" y="3911115"/>
            <a:ext cx="2625374" cy="631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3DA96E2-6E76-4656-9F7B-0031503C3C9E}"/>
              </a:ext>
            </a:extLst>
          </p:cNvPr>
          <p:cNvSpPr/>
          <p:nvPr/>
        </p:nvSpPr>
        <p:spPr>
          <a:xfrm rot="18856226">
            <a:off x="3470281" y="4678879"/>
            <a:ext cx="232495" cy="1796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08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9B07F-A40F-43FB-AC68-10818C16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電腦名稱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6D202E3F-10C8-45A5-A67C-989185225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551402" cy="4351338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49DA702-4D87-4FF8-9BD0-DD7DE4785C4F}"/>
              </a:ext>
            </a:extLst>
          </p:cNvPr>
          <p:cNvSpPr/>
          <p:nvPr/>
        </p:nvSpPr>
        <p:spPr>
          <a:xfrm>
            <a:off x="2600695" y="2309750"/>
            <a:ext cx="765959" cy="146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43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C20C2-6491-410E-92EF-9328234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TCP/IP</a:t>
            </a:r>
            <a:r>
              <a:rPr lang="zh-TW" altLang="en-US" dirty="0"/>
              <a:t>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ADDC39-F126-4C06-B837-2FBCDA6E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799"/>
            <a:ext cx="7384507" cy="3744149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DFEABA-0F0E-4E0A-A6C0-6493970C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07" y="1813955"/>
            <a:ext cx="3860636" cy="35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AB98B-7A4C-445A-B8DA-BEE48996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Admin Center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3005F5C-ECC9-4748-9ED5-A9A3E284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9466323" cy="480218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44E123-FDF0-4500-BE17-25C8340B718C}"/>
              </a:ext>
            </a:extLst>
          </p:cNvPr>
          <p:cNvSpPr/>
          <p:nvPr/>
        </p:nvSpPr>
        <p:spPr>
          <a:xfrm>
            <a:off x="6096000" y="3075709"/>
            <a:ext cx="1189512" cy="122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14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26E47-62E4-41FC-B834-FF4E8077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連接網際網路</a:t>
            </a:r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DCF78447-2790-46FA-857E-26559601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687"/>
            <a:ext cx="9169576" cy="4673187"/>
          </a:xfr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49C8A04-FB0D-49C9-98D6-EA205377F14D}"/>
              </a:ext>
            </a:extLst>
          </p:cNvPr>
          <p:cNvSpPr/>
          <p:nvPr/>
        </p:nvSpPr>
        <p:spPr>
          <a:xfrm>
            <a:off x="2410691" y="5349833"/>
            <a:ext cx="955964" cy="12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FF26C9-16B5-42F4-8AA7-30C4DE46F899}"/>
              </a:ext>
            </a:extLst>
          </p:cNvPr>
          <p:cNvSpPr/>
          <p:nvPr/>
        </p:nvSpPr>
        <p:spPr>
          <a:xfrm>
            <a:off x="3489367" y="5225142"/>
            <a:ext cx="494804" cy="12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DD48C8-A02F-41F7-BDAB-AF1D68D0F136}"/>
              </a:ext>
            </a:extLst>
          </p:cNvPr>
          <p:cNvSpPr/>
          <p:nvPr/>
        </p:nvSpPr>
        <p:spPr>
          <a:xfrm>
            <a:off x="6333507" y="4857007"/>
            <a:ext cx="583870" cy="201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A1C38C-75D0-40B4-9763-F90B7B57C522}"/>
              </a:ext>
            </a:extLst>
          </p:cNvPr>
          <p:cNvSpPr/>
          <p:nvPr/>
        </p:nvSpPr>
        <p:spPr>
          <a:xfrm>
            <a:off x="6986649" y="4094924"/>
            <a:ext cx="1747652" cy="6136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63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78FCD-D262-4E21-B100-89155743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Sever</a:t>
            </a:r>
            <a:r>
              <a:rPr lang="zh-TW" altLang="en-US" dirty="0"/>
              <a:t>啟用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2C2E80-45D6-492C-A236-13B3BBEE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461539" cy="480218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2E6604-D78C-438B-A087-DE4962D167DB}"/>
              </a:ext>
            </a:extLst>
          </p:cNvPr>
          <p:cNvSpPr/>
          <p:nvPr/>
        </p:nvSpPr>
        <p:spPr>
          <a:xfrm>
            <a:off x="6050477" y="3263651"/>
            <a:ext cx="2161309" cy="114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88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E6BA2-82A5-4A7D-A80A-526FC4E1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防火牆與網路位置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144981-5475-4250-90BD-2520A999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451688" cy="48021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3B1DBF-AAD1-4751-9F5F-1E05D398123F}"/>
              </a:ext>
            </a:extLst>
          </p:cNvPr>
          <p:cNvSpPr/>
          <p:nvPr/>
        </p:nvSpPr>
        <p:spPr>
          <a:xfrm>
            <a:off x="2446317" y="2369127"/>
            <a:ext cx="1062841" cy="255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9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BAEEA-D739-4DF4-9B35-04D9977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網路位置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CCF152-B588-4EBF-B344-72016F993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811"/>
            <a:ext cx="5488216" cy="4685063"/>
          </a:xfrm>
        </p:spPr>
      </p:pic>
    </p:spTree>
    <p:extLst>
      <p:ext uri="{BB962C8B-B14F-4D97-AF65-F5344CB8AC3E}">
        <p14:creationId xmlns:p14="http://schemas.microsoft.com/office/powerpoint/2010/main" val="79773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93</Words>
  <Application>Microsoft Office PowerPoint</Application>
  <PresentationFormat>寬螢幕</PresentationFormat>
  <Paragraphs>26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Office 佈景主題</vt:lpstr>
      <vt:lpstr>Windows Sever</vt:lpstr>
      <vt:lpstr>螢幕顯示設定</vt:lpstr>
      <vt:lpstr>電腦名稱</vt:lpstr>
      <vt:lpstr>TCP/IP設定</vt:lpstr>
      <vt:lpstr>Windows Admin Center</vt:lpstr>
      <vt:lpstr>連接網際網路</vt:lpstr>
      <vt:lpstr>Windows Sever啟用</vt:lpstr>
      <vt:lpstr>防火牆與網路位置</vt:lpstr>
      <vt:lpstr>網路位置</vt:lpstr>
      <vt:lpstr>解除對程式的封鎖</vt:lpstr>
      <vt:lpstr>防火牆的進階安全設定</vt:lpstr>
      <vt:lpstr>PowerPoint 簡報</vt:lpstr>
      <vt:lpstr>PowerPoint 簡報</vt:lpstr>
      <vt:lpstr>檢視現有的環境變數</vt:lpstr>
      <vt:lpstr>變更環境變數</vt:lpstr>
      <vt:lpstr>環境變數的使用</vt:lpstr>
      <vt:lpstr>硬體裝置的管理</vt:lpstr>
      <vt:lpstr>虛擬記憶體</vt:lpstr>
      <vt:lpstr>建立本機使用者</vt:lpstr>
      <vt:lpstr>修改本機使用者帳戶</vt:lpstr>
      <vt:lpstr>本基群組帳戶的管理</vt:lpstr>
      <vt:lpstr>指派檔案與資料夾的權限</vt:lpstr>
      <vt:lpstr>停用繼承</vt:lpstr>
      <vt:lpstr>特殊權限指派</vt:lpstr>
      <vt:lpstr>使用者的有效存取權</vt:lpstr>
      <vt:lpstr>資料夾加密</vt:lpstr>
      <vt:lpstr>使用者設定實例演練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Sever</dc:title>
  <dc:creator>柏寰 陳</dc:creator>
  <cp:lastModifiedBy>柏寰 陳</cp:lastModifiedBy>
  <cp:revision>16</cp:revision>
  <dcterms:created xsi:type="dcterms:W3CDTF">2021-04-08T12:28:52Z</dcterms:created>
  <dcterms:modified xsi:type="dcterms:W3CDTF">2021-04-10T08:20:00Z</dcterms:modified>
</cp:coreProperties>
</file>